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35FFFA0D-5ACE-471B-915E-6D14833AEE32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B01C9085-893C-44DD-9BCB-10B873DC2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448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66B46F5-24C6-4F68-A24E-F9111F34D4A6}" type="datetimeFigureOut">
              <a:rPr lang="en-US" smtClean="0"/>
              <a:pPr/>
              <a:t>1/13/2015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Distance and Displacement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11 </a:t>
            </a:r>
          </a:p>
          <a:p>
            <a:r>
              <a:rPr lang="en-US" dirty="0" smtClean="0"/>
              <a:t>Section 1</a:t>
            </a:r>
          </a:p>
          <a:p>
            <a:r>
              <a:rPr lang="en-US" dirty="0" smtClean="0"/>
              <a:t>p.328-331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Describing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fast is it moving?</a:t>
            </a:r>
          </a:p>
          <a:p>
            <a:r>
              <a:rPr lang="en-US" dirty="0" smtClean="0"/>
              <a:t>In what direction is it moving?</a:t>
            </a:r>
          </a:p>
          <a:p>
            <a:r>
              <a:rPr lang="en-US" dirty="0" smtClean="0"/>
              <a:t>Where is it at a given time?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 of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Coordinate system used to describe properties of objects</a:t>
            </a:r>
          </a:p>
          <a:p>
            <a:r>
              <a:rPr lang="en-US" dirty="0" smtClean="0"/>
              <a:t>Is it moving, how fast an object moves, what direction it moves- all depend on frame of reference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Relative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Movement in relation to a frame of reference</a:t>
            </a:r>
          </a:p>
          <a:p>
            <a:r>
              <a:rPr lang="en-US" dirty="0" smtClean="0"/>
              <a:t>walking down the aisle of a moving train, riding in a car</a:t>
            </a:r>
          </a:p>
          <a:p>
            <a:r>
              <a:rPr lang="en-US" dirty="0" smtClean="0"/>
              <a:t>Must choose a frame of reference to use when studying motion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066800"/>
            <a:ext cx="749808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Length of path </a:t>
            </a:r>
            <a:r>
              <a:rPr lang="en-US" dirty="0" smtClean="0"/>
              <a:t>travelled by </a:t>
            </a:r>
            <a:r>
              <a:rPr lang="en-US" dirty="0" smtClean="0"/>
              <a:t>an </a:t>
            </a:r>
            <a:r>
              <a:rPr lang="en-US" dirty="0" smtClean="0"/>
              <a:t>object </a:t>
            </a:r>
            <a:endParaRPr lang="en-US" dirty="0" smtClean="0"/>
          </a:p>
          <a:p>
            <a:r>
              <a:rPr lang="en-US" dirty="0" smtClean="0"/>
              <a:t>Measured in meters (SI base unit), kilometers, centimeters, millimeters, etc.</a:t>
            </a:r>
          </a:p>
          <a:p>
            <a:r>
              <a:rPr lang="en-US" dirty="0" smtClean="0"/>
              <a:t>Distance may not be in a straight path</a:t>
            </a:r>
          </a:p>
          <a:p>
            <a:r>
              <a:rPr lang="en-US" dirty="0" smtClean="0"/>
              <a:t>Distance looks at total length of the path, with all turns and changes</a:t>
            </a:r>
          </a:p>
          <a:p>
            <a:r>
              <a:rPr lang="en-US" dirty="0" smtClean="0"/>
              <a:t>Example: leaving my </a:t>
            </a:r>
            <a:r>
              <a:rPr lang="en-US" dirty="0" smtClean="0"/>
              <a:t>class room </a:t>
            </a:r>
            <a:r>
              <a:rPr lang="en-US" dirty="0" smtClean="0"/>
              <a:t>and going to the </a:t>
            </a:r>
            <a:r>
              <a:rPr lang="en-US" dirty="0" smtClean="0"/>
              <a:t>cafeteria</a:t>
            </a:r>
          </a:p>
          <a:p>
            <a:r>
              <a:rPr lang="en-US" dirty="0" smtClean="0"/>
              <a:t>Distance is a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scalar</a:t>
            </a:r>
            <a:r>
              <a:rPr lang="en-US" dirty="0" smtClean="0"/>
              <a:t> quantity- it only has magnitude	25.0 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Displacement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219200"/>
            <a:ext cx="749808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How far an object moves from its </a:t>
            </a:r>
            <a:r>
              <a:rPr lang="en-US" b="1" dirty="0" smtClean="0">
                <a:solidFill>
                  <a:srgbClr val="FF0000"/>
                </a:solidFill>
              </a:rPr>
              <a:t>starting </a:t>
            </a:r>
            <a:r>
              <a:rPr lang="en-US" b="1" dirty="0" smtClean="0">
                <a:solidFill>
                  <a:srgbClr val="FF0000"/>
                </a:solidFill>
              </a:rPr>
              <a:t>point </a:t>
            </a:r>
            <a:r>
              <a:rPr lang="en-US" dirty="0" smtClean="0"/>
              <a:t>(initial position)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Includes </a:t>
            </a:r>
            <a:r>
              <a:rPr lang="en-US" i="1" dirty="0" smtClean="0"/>
              <a:t>direction</a:t>
            </a:r>
            <a:r>
              <a:rPr lang="en-US" dirty="0" smtClean="0"/>
              <a:t> of </a:t>
            </a:r>
            <a:r>
              <a:rPr lang="en-US" dirty="0" smtClean="0"/>
              <a:t>motion</a:t>
            </a:r>
          </a:p>
          <a:p>
            <a:pPr lvl="1"/>
            <a:r>
              <a:rPr lang="en-US" dirty="0" smtClean="0"/>
              <a:t>Displacement is a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vector</a:t>
            </a:r>
            <a:r>
              <a:rPr lang="en-US" dirty="0" smtClean="0"/>
              <a:t> quantity- it has both magnitude and direction</a:t>
            </a:r>
          </a:p>
          <a:p>
            <a:pPr lvl="1"/>
            <a:r>
              <a:rPr lang="en-US" dirty="0" smtClean="0"/>
              <a:t>- </a:t>
            </a:r>
            <a:r>
              <a:rPr lang="en-US" dirty="0" smtClean="0"/>
              <a:t>25.0 m or 25.0 m west</a:t>
            </a:r>
            <a:endParaRPr lang="en-US" dirty="0" smtClean="0"/>
          </a:p>
          <a:p>
            <a:r>
              <a:rPr lang="en-US" dirty="0" smtClean="0"/>
              <a:t>Example</a:t>
            </a:r>
            <a:r>
              <a:rPr lang="en-US" dirty="0" smtClean="0"/>
              <a:t>: </a:t>
            </a:r>
            <a:r>
              <a:rPr lang="en-US" dirty="0" smtClean="0"/>
              <a:t>rollercoaster</a:t>
            </a:r>
          </a:p>
          <a:p>
            <a:r>
              <a:rPr lang="en-US" dirty="0" smtClean="0"/>
              <a:t>An object may have a winding path, but it displacement is measured as a straight line from  its initial position to its final position  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Resultant vector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 of all vectors acting on an object</a:t>
            </a:r>
          </a:p>
          <a:p>
            <a:r>
              <a:rPr lang="en-US" dirty="0" smtClean="0"/>
              <a:t>Example: displacement vectors</a:t>
            </a:r>
          </a:p>
          <a:p>
            <a:pPr lvl="1"/>
            <a:r>
              <a:rPr lang="en-US" dirty="0" smtClean="0"/>
              <a:t>An object moves 2 km north, then 3 km east and finally 5 km south</a:t>
            </a:r>
          </a:p>
          <a:p>
            <a:pPr lvl="1"/>
            <a:r>
              <a:rPr lang="en-US" dirty="0" smtClean="0"/>
              <a:t>Its total displacement is 4.2 km southeast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135</TotalTime>
  <Words>263</Words>
  <Application>Microsoft Office PowerPoint</Application>
  <PresentationFormat>On-screen Show (4:3)</PresentationFormat>
  <Paragraphs>34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Gill Sans MT</vt:lpstr>
      <vt:lpstr>Verdana</vt:lpstr>
      <vt:lpstr>Wingdings 2</vt:lpstr>
      <vt:lpstr>Solstice</vt:lpstr>
      <vt:lpstr>Distance and Displacement</vt:lpstr>
      <vt:lpstr>Describing motion</vt:lpstr>
      <vt:lpstr>Frame of reference</vt:lpstr>
      <vt:lpstr>Relative motion</vt:lpstr>
      <vt:lpstr>Distance </vt:lpstr>
      <vt:lpstr>Displacement </vt:lpstr>
      <vt:lpstr>Resultant vector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Distance and Displacement</dc:title>
  <dc:creator>jfarris</dc:creator>
  <cp:lastModifiedBy>Jill Farris</cp:lastModifiedBy>
  <cp:revision>12</cp:revision>
  <cp:lastPrinted>2015-01-12T14:41:14Z</cp:lastPrinted>
  <dcterms:created xsi:type="dcterms:W3CDTF">2011-08-24T12:43:33Z</dcterms:created>
  <dcterms:modified xsi:type="dcterms:W3CDTF">2015-01-13T15:01:59Z</dcterms:modified>
</cp:coreProperties>
</file>